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9" r:id="rId2"/>
    <p:sldId id="3358" r:id="rId3"/>
    <p:sldId id="341" r:id="rId4"/>
    <p:sldId id="277" r:id="rId5"/>
    <p:sldId id="346" r:id="rId6"/>
    <p:sldId id="446" r:id="rId7"/>
    <p:sldId id="3356" r:id="rId8"/>
    <p:sldId id="3355" r:id="rId9"/>
    <p:sldId id="393" r:id="rId10"/>
    <p:sldId id="394" r:id="rId11"/>
    <p:sldId id="447" r:id="rId12"/>
    <p:sldId id="448" r:id="rId13"/>
    <p:sldId id="449" r:id="rId14"/>
    <p:sldId id="450" r:id="rId15"/>
    <p:sldId id="414" r:id="rId16"/>
    <p:sldId id="427" r:id="rId17"/>
    <p:sldId id="418" r:id="rId18"/>
    <p:sldId id="430" r:id="rId19"/>
    <p:sldId id="452" r:id="rId20"/>
    <p:sldId id="306" r:id="rId21"/>
    <p:sldId id="281" r:id="rId22"/>
    <p:sldId id="466" r:id="rId23"/>
    <p:sldId id="365" r:id="rId24"/>
    <p:sldId id="408" r:id="rId25"/>
    <p:sldId id="366" r:id="rId26"/>
    <p:sldId id="349" r:id="rId27"/>
    <p:sldId id="468" r:id="rId28"/>
    <p:sldId id="462" r:id="rId29"/>
    <p:sldId id="350" r:id="rId30"/>
    <p:sldId id="460" r:id="rId31"/>
    <p:sldId id="439" r:id="rId32"/>
    <p:sldId id="459" r:id="rId33"/>
    <p:sldId id="461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73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1/27/20 11:12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3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tiff"/><Relationship Id="rId7" Type="http://schemas.openxmlformats.org/officeDocument/2006/relationships/image" Target="../media/image2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</a:t>
            </a:r>
            <a:r>
              <a:rPr lang="en-US" dirty="0" err="1">
                <a:solidFill>
                  <a:srgbClr val="0000FF"/>
                </a:solidFill>
              </a:rPr>
              <a:t>Sceintist</a:t>
            </a:r>
            <a:r>
              <a:rPr lang="en-US" dirty="0">
                <a:solidFill>
                  <a:srgbClr val="0000FF"/>
                </a:solidFill>
              </a:rPr>
              <a:t>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(2, 4 on most laptops, 10, 14, or 20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B9476-1225-574A-BDA2-6B5608E6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0" y="1517268"/>
            <a:ext cx="1833031" cy="1374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A7998F-FB82-C042-A718-2E76E4AFC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8" y="1242158"/>
            <a:ext cx="2393891" cy="1679296"/>
          </a:xfrm>
          <a:prstGeom prst="rect">
            <a:avLst/>
          </a:prstGeom>
        </p:spPr>
      </p:pic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2372867"/>
            <a:ext cx="947248" cy="15847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17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044429"/>
              </p:ext>
            </p:extLst>
          </p:nvPr>
        </p:nvGraphicFramePr>
        <p:xfrm>
          <a:off x="457200" y="1289957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(187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</a:t>
            </a:r>
            <a:r>
              <a:rPr lang="en-US" sz="2400" dirty="0" err="1">
                <a:solidFill>
                  <a:schemeClr val="bg1"/>
                </a:solidFill>
              </a:rPr>
              <a:t>Birali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Runesha</a:t>
            </a:r>
            <a:r>
              <a:rPr lang="en-US" sz="2400" dirty="0">
                <a:solidFill>
                  <a:schemeClr val="bg1"/>
                </a:solidFill>
              </a:rPr>
              <a:t>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runesha@uchicago.edu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00" y="4915490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11" y="1874838"/>
            <a:ext cx="4492151" cy="47545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System Tools and Math Libraries</a:t>
            </a:r>
          </a:p>
          <a:p>
            <a:pPr lvl="1"/>
            <a:r>
              <a:rPr lang="en-US" dirty="0"/>
              <a:t>Compilers: Intel, Portland, GCC 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Python, Perl, Ruby interpreters</a:t>
            </a:r>
          </a:p>
          <a:p>
            <a:pPr lvl="1"/>
            <a:r>
              <a:rPr lang="en-US" dirty="0"/>
              <a:t>MPI, MKL, FFTW, GSL, CUDA, etc.</a:t>
            </a:r>
          </a:p>
          <a:p>
            <a:pPr lvl="1"/>
            <a:endParaRPr lang="en-US" dirty="0"/>
          </a:p>
          <a:p>
            <a:r>
              <a:rPr lang="en-US" b="1" dirty="0"/>
              <a:t>Commercial software</a:t>
            </a:r>
          </a:p>
          <a:p>
            <a:pPr lvl="1"/>
            <a:r>
              <a:rPr lang="en-US" dirty="0"/>
              <a:t>MATLAB,  STATA, AMIRA, Alinea DDT, etc.</a:t>
            </a:r>
          </a:p>
          <a:p>
            <a:pPr lvl="1"/>
            <a:endParaRPr lang="en-US" b="1" dirty="0"/>
          </a:p>
          <a:p>
            <a:r>
              <a:rPr lang="en-US" b="1" dirty="0"/>
              <a:t>Domain Specific Applications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biology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Midway uses </a:t>
            </a:r>
            <a:r>
              <a:rPr lang="en-US" b="1" dirty="0"/>
              <a:t>module</a:t>
            </a:r>
            <a:r>
              <a:rPr lang="en-US" dirty="0"/>
              <a:t> software environment management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3764075"/>
            <a:ext cx="152308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33" y="2302460"/>
            <a:ext cx="1768083" cy="146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09" y="4096176"/>
            <a:ext cx="1773264" cy="193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834154"/>
            <a:ext cx="8229600" cy="664418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50560-970A-5440-A3D0-5A3A136B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6FD8A-A3DB-9E45-A717-7EA72D440EDF}"/>
              </a:ext>
            </a:extLst>
          </p:cNvPr>
          <p:cNvSpPr txBox="1">
            <a:spLocks/>
          </p:cNvSpPr>
          <p:nvPr/>
        </p:nvSpPr>
        <p:spPr>
          <a:xfrm>
            <a:off x="457200" y="-5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The Midway Ecosystem: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104218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752-9B9D-7A4D-B1A3-78DAD13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Finding and Using Software at RCC using the 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CEA6-6120-BC4F-A0A5-71CFA729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see the list of available software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avail</a:t>
            </a:r>
          </a:p>
          <a:p>
            <a:r>
              <a:rPr lang="en-US" dirty="0"/>
              <a:t>To see the list of currently loaded 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list</a:t>
            </a:r>
          </a:p>
          <a:p>
            <a:r>
              <a:rPr lang="en-US" dirty="0"/>
              <a:t>To 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 </a:t>
            </a:r>
            <a:r>
              <a:rPr lang="en-US" i="1" dirty="0"/>
              <a:t>(loads the default module)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intel/15.0 </a:t>
            </a:r>
            <a:r>
              <a:rPr lang="en-US" i="1" dirty="0"/>
              <a:t>(loads version 15.0)</a:t>
            </a:r>
          </a:p>
          <a:p>
            <a:r>
              <a:rPr lang="en-US" dirty="0"/>
              <a:t>To unload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unload intel</a:t>
            </a:r>
          </a:p>
          <a:p>
            <a:r>
              <a:rPr lang="en-US" dirty="0"/>
              <a:t>To unload all the loaded modules (use with caution)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840A-B63E-1540-B405-058F0C7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6CA25-5875-4F47-B2EE-B72DE216A7EC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8366D-7255-D641-B1A6-57F705BE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2995635" y="905977"/>
            <a:ext cx="3352800" cy="27432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486400" y="3979554"/>
            <a:ext cx="1524000" cy="86314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2000" y="4026296"/>
            <a:ext cx="0" cy="816399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304250" y="4026296"/>
            <a:ext cx="1429549" cy="81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Organizational Structure &amp; Leadership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5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0835" y="3456334"/>
            <a:ext cx="378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Assistant Vice President for Research Computing</a:t>
            </a:r>
          </a:p>
          <a:p>
            <a:pPr algn="ctr"/>
            <a:r>
              <a:rPr lang="en-US" sz="1400" b="1" dirty="0"/>
              <a:t>Director of the RCC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4191" y="4795953"/>
            <a:ext cx="254011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Computational Scientists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4795953"/>
            <a:ext cx="1638269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HPC Systems Group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7645" y="4795953"/>
            <a:ext cx="258699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Application Development Group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307" y="5204458"/>
            <a:ext cx="116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staff</a:t>
            </a:r>
          </a:p>
          <a:p>
            <a:r>
              <a:rPr lang="en-US" dirty="0"/>
              <a:t>3 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0875" y="5204458"/>
            <a:ext cx="76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staff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3200" y="5204458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staff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74608" y="2423956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staff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713845" y="2169339"/>
            <a:ext cx="534555" cy="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2015451"/>
            <a:ext cx="2578591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Other Administration &amp; Support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21050</TotalTime>
  <Words>2573</Words>
  <Application>Microsoft Macintosh PowerPoint</Application>
  <PresentationFormat>On-screen Show (4:3)</PresentationFormat>
  <Paragraphs>466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KICP/AA Workshop</vt:lpstr>
      <vt:lpstr>Introduction to the Research Computing Center (RCC)</vt:lpstr>
      <vt:lpstr>Overview</vt:lpstr>
      <vt:lpstr>RCC Mission</vt:lpstr>
      <vt:lpstr>PowerPoint Presentation</vt:lpstr>
      <vt:lpstr>Who and Where we are </vt:lpstr>
      <vt:lpstr>RCC Core Services</vt:lpstr>
      <vt:lpstr>PowerPoint Presentation</vt:lpstr>
      <vt:lpstr>Cluster Partnership Program (CPP) </vt:lpstr>
      <vt:lpstr>RCC Computational Sceintist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Schematic of the Midway Cluster</vt:lpstr>
      <vt:lpstr>PowerPoint Presentation</vt:lpstr>
      <vt:lpstr> 18 Commercial and 186 Publicly available software are installed and maintained at RCC (341 different modules)</vt:lpstr>
      <vt:lpstr>Finding and Using Software at RCC using the module system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298</cp:revision>
  <cp:lastPrinted>2019-10-15T18:29:41Z</cp:lastPrinted>
  <dcterms:created xsi:type="dcterms:W3CDTF">2012-07-22T03:59:15Z</dcterms:created>
  <dcterms:modified xsi:type="dcterms:W3CDTF">2020-01-27T17:22:36Z</dcterms:modified>
</cp:coreProperties>
</file>